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60" r:id="rId7"/>
    <p:sldId id="261" r:id="rId8"/>
    <p:sldId id="262" r:id="rId9"/>
    <p:sldId id="268" r:id="rId10"/>
    <p:sldId id="266" r:id="rId11"/>
    <p:sldId id="269" r:id="rId12"/>
    <p:sldId id="27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15" autoAdjust="0"/>
  </p:normalViewPr>
  <p:slideViewPr>
    <p:cSldViewPr>
      <p:cViewPr>
        <p:scale>
          <a:sx n="100" d="100"/>
          <a:sy n="100" d="100"/>
        </p:scale>
        <p:origin x="-298" y="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4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64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36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05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233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664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41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50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38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36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51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02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840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10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628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6364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291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2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248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910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460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2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0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2060848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rgbClr val="002060"/>
                </a:solidFill>
                <a:latin typeface="Westwood LET" pitchFamily="2" charset="0"/>
              </a:rPr>
              <a:t>ANTONOVO</a:t>
            </a:r>
            <a:br>
              <a:rPr lang="en-US" altLang="zh-CN" sz="5400" dirty="0" smtClean="0">
                <a:solidFill>
                  <a:srgbClr val="002060"/>
                </a:solidFill>
                <a:latin typeface="Westwood LET" pitchFamily="2" charset="0"/>
              </a:rPr>
            </a:br>
            <a:r>
              <a:rPr lang="en-US" altLang="zh-CN" sz="5400" dirty="0" smtClean="0">
                <a:solidFill>
                  <a:srgbClr val="002060"/>
                </a:solidFill>
                <a:latin typeface="Westwood LET" pitchFamily="2" charset="0"/>
              </a:rPr>
              <a:t>PRIMARY</a:t>
            </a:r>
            <a:br>
              <a:rPr lang="en-US" altLang="zh-CN" sz="5400" dirty="0" smtClean="0">
                <a:solidFill>
                  <a:srgbClr val="002060"/>
                </a:solidFill>
                <a:latin typeface="Westwood LET" pitchFamily="2" charset="0"/>
              </a:rPr>
            </a:br>
            <a:r>
              <a:rPr lang="en-US" altLang="zh-CN" sz="5400" dirty="0" smtClean="0">
                <a:solidFill>
                  <a:srgbClr val="002060"/>
                </a:solidFill>
                <a:latin typeface="Westwood LET" pitchFamily="2" charset="0"/>
              </a:rPr>
              <a:t>SCHOOL</a:t>
            </a:r>
            <a:endParaRPr lang="zh-CN" altLang="en-US" sz="5400" dirty="0">
              <a:solidFill>
                <a:srgbClr val="002060"/>
              </a:solidFill>
              <a:latin typeface="Westwood LET" pitchFamily="2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259632" y="4293096"/>
            <a:ext cx="64087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2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   </a:t>
            </a:r>
          </a:p>
          <a:p>
            <a:pPr algn="r"/>
            <a:r>
              <a:rPr lang="en-US" altLang="zh-CN" sz="2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</a:t>
            </a:r>
            <a:r>
              <a:rPr lang="en-US" altLang="zh-CN" sz="2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 Thank  you</a:t>
            </a:r>
            <a:endParaRPr lang="en-US" altLang="zh-CN" sz="2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  <a:p>
            <a:endParaRPr lang="en-US" altLang="zh-CN" sz="2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  <a:p>
            <a:endParaRPr lang="en-US" altLang="zh-CN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  <a:p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653248" cy="2352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3928" y="1196752"/>
            <a:ext cx="48965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Welcome  </a:t>
            </a:r>
            <a:endParaRPr lang="en-US" altLang="zh-CN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to  </a:t>
            </a:r>
            <a:r>
              <a:rPr lang="en-US" altLang="zh-CN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Belarus</a:t>
            </a:r>
          </a:p>
        </p:txBody>
      </p:sp>
    </p:spTree>
    <p:extLst>
      <p:ext uri="{BB962C8B-B14F-4D97-AF65-F5344CB8AC3E}">
        <p14:creationId xmlns:p14="http://schemas.microsoft.com/office/powerpoint/2010/main" val="8210773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1" r="4565"/>
          <a:stretch/>
        </p:blipFill>
        <p:spPr bwMode="auto">
          <a:xfrm>
            <a:off x="1547664" y="1268760"/>
            <a:ext cx="6696744" cy="4259685"/>
          </a:xfrm>
          <a:prstGeom prst="rect">
            <a:avLst/>
          </a:prstGeom>
          <a:solidFill>
            <a:srgbClr val="FFFFFF">
              <a:shade val="85000"/>
            </a:srgbClr>
          </a:solidFill>
          <a:ln w="76200">
            <a:solidFill>
              <a:schemeClr val="bg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Овальная выноска 4"/>
          <p:cNvSpPr/>
          <p:nvPr/>
        </p:nvSpPr>
        <p:spPr>
          <a:xfrm>
            <a:off x="1115616" y="44624"/>
            <a:ext cx="1944216" cy="958185"/>
          </a:xfrm>
          <a:prstGeom prst="wedgeEllipseCallout">
            <a:avLst>
              <a:gd name="adj1" fmla="val 232021"/>
              <a:gd name="adj2" fmla="val 14728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Lucida Handwriting" pitchFamily="66" charset="0"/>
              </a:rPr>
              <a:t>We live here</a:t>
            </a:r>
            <a:endParaRPr lang="ru-RU" b="1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6581746" y="1895900"/>
            <a:ext cx="45719" cy="72008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71024" y="1677988"/>
            <a:ext cx="909224" cy="2539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5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Antonovo</a:t>
            </a:r>
            <a:endParaRPr lang="ru-RU" sz="105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6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2536" y="0"/>
            <a:ext cx="5832648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Our school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28800"/>
            <a:ext cx="5688632" cy="42664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3016"/>
            <a:ext cx="1881262" cy="2660293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467544" y="188640"/>
            <a:ext cx="828092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Bookman Old Style" pitchFamily="18" charset="0"/>
              </a:rPr>
              <a:t>	</a:t>
            </a:r>
          </a:p>
          <a:p>
            <a:pPr algn="just"/>
            <a:r>
              <a:rPr lang="en-US" sz="2400" dirty="0">
                <a:latin typeface="Bookman Old Style" pitchFamily="18" charset="0"/>
                <a:cs typeface="Times New Roman" pitchFamily="18" charset="0"/>
              </a:rPr>
              <a:t>	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We live in a small village not far from  ancient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Polotsk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It is the oldest city in our country.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In 2008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Polotsk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was officially recognized as the geographical center of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Europe. There is the monument here. 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Now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everyone who happens to be 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Polotsk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will be able to get a special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certificate confirming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that they have been right in the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entre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 Europe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here’re 16 pupils and 6 teachers in our school. The school is not big but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cosy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609709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00608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My project team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20477"/>
            <a:ext cx="7352622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Выноска-облако 8"/>
          <p:cNvSpPr/>
          <p:nvPr/>
        </p:nvSpPr>
        <p:spPr>
          <a:xfrm rot="20597195">
            <a:off x="6289997" y="3571592"/>
            <a:ext cx="1728192" cy="683742"/>
          </a:xfrm>
          <a:prstGeom prst="cloudCallout">
            <a:avLst>
              <a:gd name="adj1" fmla="val -40524"/>
              <a:gd name="adj2" fmla="val -12046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Yan</a:t>
            </a:r>
            <a:endParaRPr lang="ru-RU" dirty="0"/>
          </a:p>
        </p:txBody>
      </p:sp>
      <p:sp>
        <p:nvSpPr>
          <p:cNvPr id="13" name="Выноска-облако 12"/>
          <p:cNvSpPr/>
          <p:nvPr/>
        </p:nvSpPr>
        <p:spPr>
          <a:xfrm rot="1297450">
            <a:off x="6084167" y="1434499"/>
            <a:ext cx="1728192" cy="683742"/>
          </a:xfrm>
          <a:prstGeom prst="cloudCallout">
            <a:avLst>
              <a:gd name="adj1" fmla="val -12745"/>
              <a:gd name="adj2" fmla="val 15636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 Anton</a:t>
            </a:r>
            <a:endParaRPr lang="ru-RU" dirty="0"/>
          </a:p>
        </p:txBody>
      </p:sp>
      <p:sp>
        <p:nvSpPr>
          <p:cNvPr id="14" name="Выноска-облако 13"/>
          <p:cNvSpPr/>
          <p:nvPr/>
        </p:nvSpPr>
        <p:spPr>
          <a:xfrm>
            <a:off x="4211960" y="1484784"/>
            <a:ext cx="1728192" cy="683742"/>
          </a:xfrm>
          <a:prstGeom prst="cloudCallout">
            <a:avLst>
              <a:gd name="adj1" fmla="val 3702"/>
              <a:gd name="adj2" fmla="val 16893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Yana</a:t>
            </a:r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 rot="20636282">
            <a:off x="2267744" y="1697097"/>
            <a:ext cx="1728192" cy="683742"/>
          </a:xfrm>
          <a:prstGeom prst="cloudCallout">
            <a:avLst>
              <a:gd name="adj1" fmla="val 35441"/>
              <a:gd name="adj2" fmla="val 20347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 Liana</a:t>
            </a:r>
            <a:endParaRPr lang="ru-RU" dirty="0"/>
          </a:p>
        </p:txBody>
      </p:sp>
      <p:sp>
        <p:nvSpPr>
          <p:cNvPr id="16" name="Выноска-облако 15"/>
          <p:cNvSpPr/>
          <p:nvPr/>
        </p:nvSpPr>
        <p:spPr>
          <a:xfrm rot="19254193">
            <a:off x="849692" y="2852388"/>
            <a:ext cx="1728192" cy="683742"/>
          </a:xfrm>
          <a:prstGeom prst="cloudCallout">
            <a:avLst>
              <a:gd name="adj1" fmla="val 56285"/>
              <a:gd name="adj2" fmla="val 9274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 </a:t>
            </a:r>
            <a:r>
              <a:rPr lang="en-US" dirty="0" err="1" smtClean="0">
                <a:latin typeface="Lucida Handwriting" pitchFamily="66" charset="0"/>
              </a:rPr>
              <a:t>Daniil</a:t>
            </a:r>
            <a:endParaRPr lang="ru-RU" dirty="0"/>
          </a:p>
        </p:txBody>
      </p:sp>
      <p:sp>
        <p:nvSpPr>
          <p:cNvPr id="17" name="Выноска-облако 16"/>
          <p:cNvSpPr/>
          <p:nvPr/>
        </p:nvSpPr>
        <p:spPr>
          <a:xfrm>
            <a:off x="1619672" y="4489393"/>
            <a:ext cx="1728192" cy="683742"/>
          </a:xfrm>
          <a:prstGeom prst="cloudCallout">
            <a:avLst>
              <a:gd name="adj1" fmla="val 54500"/>
              <a:gd name="adj2" fmla="val -15240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 </a:t>
            </a:r>
            <a:r>
              <a:rPr lang="en-US" dirty="0" err="1" smtClean="0">
                <a:latin typeface="Lucida Handwriting" pitchFamily="66" charset="0"/>
              </a:rPr>
              <a:t>Uliana</a:t>
            </a:r>
            <a:endParaRPr lang="ru-RU" dirty="0"/>
          </a:p>
        </p:txBody>
      </p:sp>
      <p:sp>
        <p:nvSpPr>
          <p:cNvPr id="19" name="Выноска-облако 18"/>
          <p:cNvSpPr/>
          <p:nvPr/>
        </p:nvSpPr>
        <p:spPr>
          <a:xfrm>
            <a:off x="3995935" y="4839068"/>
            <a:ext cx="2023059" cy="683742"/>
          </a:xfrm>
          <a:prstGeom prst="cloudCallout">
            <a:avLst>
              <a:gd name="adj1" fmla="val -1985"/>
              <a:gd name="adj2" fmla="val -21704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Lucida Handwriting" pitchFamily="66" charset="0"/>
              </a:rPr>
              <a:t>Hi! I’m  </a:t>
            </a:r>
            <a:r>
              <a:rPr lang="en-US" dirty="0" err="1" smtClean="0">
                <a:latin typeface="Lucida Handwriting" pitchFamily="66" charset="0"/>
              </a:rPr>
              <a:t>Ksenia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11332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-900608" y="0"/>
            <a:ext cx="54212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&amp; Me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355976" y="5445225"/>
            <a:ext cx="54212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Irina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2051" name="Picture 3" descr="G:\PIC_3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1484784"/>
            <a:ext cx="4536504" cy="340237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831701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52536" y="0"/>
            <a:ext cx="5832648" cy="1143000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At school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5122" name="Picture 2" descr="D:\Видео_Камера\100JVCSO\PIC_1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3329"/>
            <a:ext cx="2880320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D:\Видео_Камера\100JVCSO\PIC_12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3818032" cy="21476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Видео_Камера\100JVCSO\PIC_12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4149080"/>
            <a:ext cx="3746023" cy="21071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D:\Видео_Камера\100JVCSO\PIC_12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4185084"/>
            <a:ext cx="2736304" cy="2052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362226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79512" y="143456"/>
            <a:ext cx="69847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Vegetable Show</a:t>
            </a:r>
            <a:endParaRPr lang="zh-CN" altLang="en-US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3076" name="Picture 4" descr="D:\Видео_Камера\100JVCSO\PIC_11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59382"/>
            <a:ext cx="3888432" cy="21872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D:\Видео_Камера\100JVCSO\PIC_11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33905"/>
            <a:ext cx="3940603" cy="22165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D:\Видео_Камера\100JVCSO\PIC_11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149" y="1403128"/>
            <a:ext cx="2773301" cy="20799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 descr="D:\Видео_Камера\100JVCSO\PIC_11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21088"/>
            <a:ext cx="3328369" cy="18722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6611007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116632"/>
            <a:ext cx="6084169" cy="1143000"/>
          </a:xfrm>
        </p:spPr>
        <p:txBody>
          <a:bodyPr>
            <a:noAutofit/>
          </a:bodyPr>
          <a:lstStyle/>
          <a:p>
            <a:r>
              <a:rPr lang="en-US" altLang="zh-CN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Christmas Party</a:t>
            </a:r>
            <a:endParaRPr lang="zh-CN" alt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6146" name="Picture 2" descr="C:\Users\user\Pictures\Моментальный снимок 1 (27.09.2012 22-13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404" r="23792" b="18691"/>
          <a:stretch/>
        </p:blipFill>
        <p:spPr bwMode="auto">
          <a:xfrm flipH="1">
            <a:off x="5076054" y="3711223"/>
            <a:ext cx="3190169" cy="21352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user\Pictures\Моментальный снимок 2 (27.09.2012 22-21)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081" b="12827"/>
          <a:stretch/>
        </p:blipFill>
        <p:spPr bwMode="auto">
          <a:xfrm>
            <a:off x="755576" y="1474056"/>
            <a:ext cx="3124493" cy="17389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D:\Видео_Камера\Школа Рождество и Новый год\PIC_149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49" y="3717032"/>
            <a:ext cx="2770479" cy="20778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D:\Видео_Камера\Школа Рождество и Новый год\PIC_147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5" y="1438818"/>
            <a:ext cx="3234212" cy="18192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16252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en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en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Fen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Fence</Template>
  <TotalTime>548</TotalTime>
  <Words>54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Fence</vt:lpstr>
      <vt:lpstr>1_Fence</vt:lpstr>
      <vt:lpstr>2_Fence</vt:lpstr>
      <vt:lpstr>ANTONOVO PRIMARY SCHOOL</vt:lpstr>
      <vt:lpstr>Презентация PowerPoint</vt:lpstr>
      <vt:lpstr>Our school</vt:lpstr>
      <vt:lpstr>Презентация PowerPoint</vt:lpstr>
      <vt:lpstr>My project team</vt:lpstr>
      <vt:lpstr>Презентация PowerPoint</vt:lpstr>
      <vt:lpstr>At school</vt:lpstr>
      <vt:lpstr>Презентация PowerPoint</vt:lpstr>
      <vt:lpstr>Christmas Party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ANTONOVO PRIMARY SCHOOL</dc:title>
  <dc:creator>user</dc:creator>
  <cp:lastModifiedBy>user</cp:lastModifiedBy>
  <cp:revision>59</cp:revision>
  <dcterms:created xsi:type="dcterms:W3CDTF">2012-09-26T15:46:42Z</dcterms:created>
  <dcterms:modified xsi:type="dcterms:W3CDTF">2012-09-30T11:31:52Z</dcterms:modified>
</cp:coreProperties>
</file>